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62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83" autoAdjust="0"/>
    <p:restoredTop sz="94879" autoAdjust="0"/>
  </p:normalViewPr>
  <p:slideViewPr>
    <p:cSldViewPr snapToGrid="0">
      <p:cViewPr varScale="1">
        <p:scale>
          <a:sx n="67" d="100"/>
          <a:sy n="67" d="100"/>
        </p:scale>
        <p:origin x="58" y="17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8" d="100"/>
          <a:sy n="58" d="100"/>
        </p:scale>
        <p:origin x="1555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C9007A-D019-4691-857B-FBF4308AE530}" type="datetimeFigureOut">
              <a:rPr lang="en-US" smtClean="0"/>
              <a:t>2/9/2016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C2D5C8-A9E8-49B8-B3D0-07FC57740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6111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2D5C8-A9E8-49B8-B3D0-07FC5774035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7467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35140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1578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5476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7906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55491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4309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7506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1571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7548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0189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582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lumMod val="50000"/>
              </a:schemeClr>
            </a:gs>
            <a:gs pos="64000">
              <a:schemeClr val="bg2">
                <a:lumMod val="90000"/>
              </a:schemeClr>
            </a:gs>
            <a:gs pos="100000">
              <a:schemeClr val="bg2"/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Copyright 2016 Java Tucana</a:t>
            </a:r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53944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4400" kern="1200" spc="-50" baseline="0">
          <a:solidFill>
            <a:schemeClr val="accent2">
              <a:lumMod val="7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onstantia" panose="02030602050306030303" pitchFamily="18" charset="0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50000"/>
              </a:schemeClr>
            </a:gs>
            <a:gs pos="64000">
              <a:schemeClr val="bg2">
                <a:lumMod val="90000"/>
              </a:schemeClr>
            </a:gs>
            <a:gs pos="100000">
              <a:schemeClr val="bg2"/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122332" y="261550"/>
            <a:ext cx="10058400" cy="1450757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Java Tucana Sales Report</a:t>
            </a:r>
            <a:endParaRPr lang="en-U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58235" y="2211559"/>
            <a:ext cx="7509107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3600" dirty="0" smtClean="0"/>
              <a:t>2015 sales by region and product</a:t>
            </a:r>
          </a:p>
          <a:p>
            <a:pPr marL="742950" indent="-7429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3600" dirty="0" smtClean="0"/>
              <a:t>Future prospects</a:t>
            </a:r>
          </a:p>
          <a:p>
            <a:pPr marL="914400" lvl="1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 smtClean="0"/>
              <a:t>Immediate</a:t>
            </a:r>
          </a:p>
          <a:p>
            <a:pPr marL="914400" lvl="1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 smtClean="0"/>
              <a:t>Long term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548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0"/>
                <a:lumOff val="100000"/>
              </a:schemeClr>
            </a:gs>
            <a:gs pos="35000">
              <a:schemeClr val="accent2">
                <a:lumMod val="0"/>
                <a:lumOff val="100000"/>
              </a:schemeClr>
            </a:gs>
            <a:gs pos="100000">
              <a:schemeClr val="accent2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2015 sales by region and product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graphicFrame>
        <p:nvGraphicFramePr>
          <p:cNvPr id="5" name="Content Placeholder 4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93182954"/>
              </p:ext>
            </p:extLst>
          </p:nvPr>
        </p:nvGraphicFramePr>
        <p:xfrm>
          <a:off x="2014492" y="2083707"/>
          <a:ext cx="8209586" cy="19527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3" name="Worksheet" r:id="rId3" imgW="4678751" imgH="1112488" progId="Excel.Sheet.12">
                  <p:embed/>
                </p:oleObj>
              </mc:Choice>
              <mc:Fallback>
                <p:oleObj name="Worksheet" r:id="rId3" imgW="4678751" imgH="1112488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014492" y="2083707"/>
                        <a:ext cx="8209586" cy="195271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794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0"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prospects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332413" y="1914768"/>
            <a:ext cx="8281850" cy="3447888"/>
          </a:xfrm>
        </p:spPr>
        <p:txBody>
          <a:bodyPr>
            <a:normAutofit lnSpcReduction="10000"/>
          </a:bodyPr>
          <a:lstStyle/>
          <a:p>
            <a:r>
              <a:rPr lang="en-US" sz="2800" b="1" dirty="0" smtClean="0"/>
              <a:t>Immediate</a:t>
            </a:r>
          </a:p>
          <a:p>
            <a:r>
              <a:rPr lang="en-US" dirty="0" smtClean="0"/>
              <a:t>We at Java Tucana are looking to future in a variety of ways: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Within each sales region, we’re making a concerted effort to expand our ever-growing list of customer countries and clients.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We’re building deeper, sustainable relationships with our growers, and seek to partner with new growers, to expand our inventory of resources and help shape and support their future growth.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In terms of end users, we are in the process of expanding our café franchise into additional markets in all regions, to increase demand and to maintain brand recognition and presence.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926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lumMod val="50000"/>
              </a:schemeClr>
            </a:gs>
            <a:gs pos="15000">
              <a:schemeClr val="bg2">
                <a:lumMod val="90000"/>
              </a:schemeClr>
            </a:gs>
            <a:gs pos="100000">
              <a:schemeClr val="bg2"/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prospects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9979" y="1959428"/>
            <a:ext cx="8085907" cy="4023360"/>
          </a:xfrm>
        </p:spPr>
        <p:txBody>
          <a:bodyPr>
            <a:normAutofit lnSpcReduction="10000"/>
          </a:bodyPr>
          <a:lstStyle/>
          <a:p>
            <a:r>
              <a:rPr lang="en-US" sz="2800" b="1" dirty="0" smtClean="0"/>
              <a:t>Long term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 smtClean="0"/>
              <a:t>In our never-ending quest to remain on the cutting edge of coffee production and sales, next year we’ll begin in earnest a project we believe will ensure the long-term growth and success of Java Tucana, well into the next century: supporting the future colonization of Mars.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 smtClean="0"/>
              <a:t>This project will require ongoing work in the following areas: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b="1" dirty="0" smtClean="0"/>
              <a:t>R&amp;D</a:t>
            </a:r>
            <a:r>
              <a:rPr lang="en-US" dirty="0" smtClean="0"/>
              <a:t>: Encompasses both the ability to maintain an Earth-based supply chain and research into the feasibility of growing, harvesting, roasting, packing, and shipping beans in the Martian environment, both agriculturally and hydroponically.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b="1" dirty="0" smtClean="0"/>
              <a:t>Infrastructure development and implementation</a:t>
            </a:r>
            <a:r>
              <a:rPr lang="en-US" dirty="0" smtClean="0"/>
              <a:t>: We’ll be the first coffee company that not only supplies coffee to Martians, but also provides the same café environment and services that people of Earth have come to expect from </a:t>
            </a:r>
            <a:br>
              <a:rPr lang="en-US" dirty="0" smtClean="0"/>
            </a:br>
            <a:r>
              <a:rPr lang="en-US" dirty="0" smtClean="0"/>
              <a:t>Java Tucana.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067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9113</TotalTime>
  <Words>288</Words>
  <Application>Microsoft Office PowerPoint</Application>
  <PresentationFormat>Widescreen</PresentationFormat>
  <Paragraphs>27</Paragraphs>
  <Slides>4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Calibri Light</vt:lpstr>
      <vt:lpstr>Constantia</vt:lpstr>
      <vt:lpstr>Courier New</vt:lpstr>
      <vt:lpstr>Retrospect</vt:lpstr>
      <vt:lpstr>Worksheet</vt:lpstr>
      <vt:lpstr>Java Tucana Sales Report</vt:lpstr>
      <vt:lpstr>2015 sales by region and product</vt:lpstr>
      <vt:lpstr>Future prospects</vt:lpstr>
      <vt:lpstr>Future prospects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RK</dc:creator>
  <cp:lastModifiedBy>RK</cp:lastModifiedBy>
  <cp:revision>98</cp:revision>
  <dcterms:created xsi:type="dcterms:W3CDTF">2015-12-07T16:34:37Z</dcterms:created>
  <dcterms:modified xsi:type="dcterms:W3CDTF">2016-02-10T00:56:56Z</dcterms:modified>
</cp:coreProperties>
</file>